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90" r:id="rId2"/>
    <p:sldId id="344" r:id="rId3"/>
    <p:sldId id="345" r:id="rId4"/>
    <p:sldId id="346" r:id="rId5"/>
    <p:sldId id="348" r:id="rId6"/>
    <p:sldId id="351" r:id="rId7"/>
    <p:sldId id="335" r:id="rId8"/>
    <p:sldId id="338" r:id="rId9"/>
    <p:sldId id="339" r:id="rId10"/>
    <p:sldId id="340" r:id="rId11"/>
    <p:sldId id="357" r:id="rId12"/>
    <p:sldId id="355" r:id="rId13"/>
    <p:sldId id="358" r:id="rId14"/>
    <p:sldId id="359" r:id="rId15"/>
    <p:sldId id="363" r:id="rId16"/>
    <p:sldId id="361" r:id="rId17"/>
    <p:sldId id="360" r:id="rId18"/>
    <p:sldId id="365" r:id="rId19"/>
    <p:sldId id="341" r:id="rId20"/>
    <p:sldId id="336" r:id="rId21"/>
    <p:sldId id="342" r:id="rId22"/>
  </p:sldIdLst>
  <p:sldSz cx="9144000" cy="6858000" type="screen4x3"/>
  <p:notesSz cx="6858000" cy="90773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41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0" autoAdjust="0"/>
    <p:restoredTop sz="94577" autoAdjust="0"/>
  </p:normalViewPr>
  <p:slideViewPr>
    <p:cSldViewPr>
      <p:cViewPr varScale="1">
        <p:scale>
          <a:sx n="56" d="100"/>
          <a:sy n="56" d="100"/>
        </p:scale>
        <p:origin x="-10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2250" y="-108"/>
      </p:cViewPr>
      <p:guideLst>
        <p:guide orient="horz" pos="2859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41DD6AA-9565-41CB-B370-C0272C10B124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171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2171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788E2E-CA5D-4D71-B88D-EE3BD1E34D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F5EFBB-358B-41D3-8AB9-72E3EE570EC0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681038"/>
            <a:ext cx="4537075" cy="3403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11650"/>
            <a:ext cx="5486400" cy="4084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2171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171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52BE797-0D13-4956-BCEC-9D6A0F2118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780C01-A91D-4D22-B8F5-B1A1800E179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F53551-7D78-4AEB-B16A-29AB51C604F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2F63090-E27D-42AD-9161-261F2AD7A74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D5A78A-2819-49FF-B6D5-715A419A2B5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2F63090-E27D-42AD-9161-261F2AD7A74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9370-475D-4B7F-9F73-29F89BC25C3E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A3CE8-3578-4A30-B040-D9B975B75A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86C05-1AF0-4E5F-9947-B6327AB8DB74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67AFF-2F93-49BC-BFEC-6C2DF30631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312C-7F25-4641-8B3A-9FA47146C13B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2E4E3-1467-46DF-AB50-96F744CED0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C2318-EEBB-43FC-B412-CEBBAFFB2AA0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BDCC1-63E0-494C-8C7C-151DFE6AEA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8FAA9-F6C8-42A8-819D-652D4357A076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58A46-E64F-4CB1-B368-BD250A9C73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3EB9B-E2F9-493B-9711-E429EBD2C985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9C27B-432A-4F02-A4EC-E2D22EBF17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81975-3D4B-4C89-B45D-EDB282CED627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D9E7-A629-43A1-9E37-20C110CA95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28594-85FC-4A4E-87B3-023A5B262101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B6D7C-3B23-4B6D-88F4-FDCA4A89DB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F0078-9993-4ED1-B1AA-6A7E25C08FA9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47519-76B3-4C6E-80E4-C36053D3BE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15ADC-C9C1-4829-943A-323769D7E697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A3691-9342-4A4F-AF7C-A7496BEDE1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814A4-4591-45A6-8718-85CF7E6A10BE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3FF56-BDCA-45F6-B6BD-4E2E5958F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7162800" y="136525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l">
              <a:buFontTx/>
              <a:buNone/>
              <a:defRPr lang="en-US" sz="4800" baseline="0" dirty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fld id="{98D3C255-8CAF-47C8-B8BE-9EB99DA806BA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fld id="{6DC1742A-FC82-48A0-BA14-427DBA2BBE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>
          <a:xfrm rot="16200000">
            <a:off x="7296151" y="3698875"/>
            <a:ext cx="29337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 algn="r">
              <a:defRPr smtClean="0"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fld id="{BD98BDB2-7891-47A1-AD0F-18B721A1096F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C444473-145E-496E-B8D3-B56568304A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28600" y="228600"/>
            <a:ext cx="3947160" cy="2960370"/>
          </a:xfrm>
        </p:spPr>
        <p:txBody>
          <a:bodyPr anchor="b"/>
          <a:lstStyle>
            <a:lvl1pPr marL="0" marR="0" indent="0" algn="r">
              <a:buFontTx/>
              <a:buNone/>
              <a:defRPr sz="2000" i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r">
              <a:defRPr smtClean="0"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fld id="{59D608DD-0533-4B8E-8176-088970770E85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46C94BC-C838-43EE-9C8D-E3D98A98A2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422836-D9D6-4B8B-8DA6-989191D64EF3}" type="datetimeFigureOut">
              <a:rPr lang="en-US"/>
              <a:pPr>
                <a:defRPr/>
              </a:pPr>
              <a:t>7/16/2010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F3F70E-33AC-4ADB-B7D4-69DFB37DE1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H:\PEO%20Council%20Bluffs\IC-7-KG-20091229.wmv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eg"/><Relationship Id="rId18" Type="http://schemas.openxmlformats.org/officeDocument/2006/relationships/image" Target="../media/image55.jpeg"/><Relationship Id="rId3" Type="http://schemas.openxmlformats.org/officeDocument/2006/relationships/image" Target="../media/image40.jpeg"/><Relationship Id="rId21" Type="http://schemas.openxmlformats.org/officeDocument/2006/relationships/image" Target="../media/image58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17" Type="http://schemas.openxmlformats.org/officeDocument/2006/relationships/image" Target="../media/image54.jpeg"/><Relationship Id="rId2" Type="http://schemas.openxmlformats.org/officeDocument/2006/relationships/image" Target="../media/image39.jpeg"/><Relationship Id="rId16" Type="http://schemas.openxmlformats.org/officeDocument/2006/relationships/image" Target="../media/image53.jpeg"/><Relationship Id="rId20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24" Type="http://schemas.openxmlformats.org/officeDocument/2006/relationships/image" Target="../media/image61.jpeg"/><Relationship Id="rId5" Type="http://schemas.openxmlformats.org/officeDocument/2006/relationships/image" Target="../media/image42.jpeg"/><Relationship Id="rId15" Type="http://schemas.openxmlformats.org/officeDocument/2006/relationships/image" Target="../media/image52.jpeg"/><Relationship Id="rId23" Type="http://schemas.openxmlformats.org/officeDocument/2006/relationships/image" Target="../media/image60.jpeg"/><Relationship Id="rId10" Type="http://schemas.openxmlformats.org/officeDocument/2006/relationships/image" Target="../media/image47.jpeg"/><Relationship Id="rId19" Type="http://schemas.openxmlformats.org/officeDocument/2006/relationships/image" Target="../media/image56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Relationship Id="rId22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drossum@scola.org" TargetMode="External"/><Relationship Id="rId2" Type="http://schemas.openxmlformats.org/officeDocument/2006/relationships/hyperlink" Target="http://www.scol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tejral@scola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/>
          </p:cNvSpPr>
          <p:nvPr>
            <p:ph type="body" sz="quarter" idx="10"/>
          </p:nvPr>
        </p:nvSpPr>
        <p:spPr>
          <a:xfrm>
            <a:off x="228600" y="5467350"/>
            <a:ext cx="8672513" cy="1238250"/>
          </a:xfrm>
        </p:spPr>
        <p:txBody>
          <a:bodyPr/>
          <a:lstStyle/>
          <a:p>
            <a:pPr eaLnBrk="1" hangingPunct="1"/>
            <a:r>
              <a:rPr sz="8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123" name="Picture Placeholder 10" descr="Scola Sign and Moon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l="10715" r="10715"/>
          <a:stretch>
            <a:fillRect/>
          </a:stretch>
        </p:blipFill>
        <p:spPr>
          <a:xfrm>
            <a:off x="228600" y="152400"/>
            <a:ext cx="6858000" cy="5238750"/>
          </a:xfrm>
          <a:ln w="9525"/>
        </p:spPr>
      </p:pic>
      <p:sp>
        <p:nvSpPr>
          <p:cNvPr id="5124" name="Rectangle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NDIIPP 2010 Meeting</a:t>
            </a:r>
          </a:p>
        </p:txBody>
      </p:sp>
      <p:pic>
        <p:nvPicPr>
          <p:cNvPr id="5125" name="Picture 5" descr="C:\Users\Digital Content\Desktop\SCOLALogoTransparen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5638800"/>
            <a:ext cx="2819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Untitle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90600" y="0"/>
            <a:ext cx="111252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Untitle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90600" y="0"/>
            <a:ext cx="1112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C-7-KG-20091229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905000"/>
            <a:ext cx="19812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2819400" y="22098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Foreign Text (Here)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66800" y="0"/>
            <a:ext cx="11201400" cy="700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igital Content\Desktop\DAhomep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17675" y="0"/>
            <a:ext cx="12579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igital Content\Desktop\DAhomep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17675" y="0"/>
            <a:ext cx="12579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2" descr="C:\Users\Digital Content\Desktop\bbn-pop-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09800"/>
            <a:ext cx="52578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dirty="0" smtClean="0">
                <a:solidFill>
                  <a:schemeClr val="bg1"/>
                </a:solidFill>
              </a:rPr>
              <a:t>Who uses SCOLA?</a:t>
            </a:r>
          </a:p>
        </p:txBody>
      </p:sp>
      <p:pic>
        <p:nvPicPr>
          <p:cNvPr id="11267" name="Content Placeholder 4" descr="log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2286000"/>
            <a:ext cx="3967163" cy="2438400"/>
          </a:xfrm>
        </p:spPr>
      </p:pic>
      <p:sp>
        <p:nvSpPr>
          <p:cNvPr id="11268" name="TextBox 5"/>
          <p:cNvSpPr txBox="1">
            <a:spLocks noChangeArrowheads="1"/>
          </p:cNvSpPr>
          <p:nvPr/>
        </p:nvSpPr>
        <p:spPr bwMode="auto">
          <a:xfrm rot="10800000">
            <a:off x="5410200" y="2274888"/>
            <a:ext cx="3352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11269" name="TextBox 6"/>
          <p:cNvSpPr txBox="1">
            <a:spLocks noChangeArrowheads="1"/>
          </p:cNvSpPr>
          <p:nvPr/>
        </p:nvSpPr>
        <p:spPr bwMode="auto">
          <a:xfrm>
            <a:off x="4953000" y="1371600"/>
            <a:ext cx="37338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Military Linguists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Colleges and Universities for teachers and students in language education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Historians and archivists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Individual affiliates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Different cable companies across the nation broadcast SCOLA channel 1 to a very wide audience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International businesses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bg1"/>
                </a:solidFill>
              </a:rPr>
              <a:t>SCOLA’s eight channels broadcasting live at the University of Omaha’s Language Learning Center.</a:t>
            </a:r>
          </a:p>
        </p:txBody>
      </p:sp>
      <p:pic>
        <p:nvPicPr>
          <p:cNvPr id="12291" name="Content Placeholder 8" descr="Copy of IMG_61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62025" y="1600200"/>
            <a:ext cx="721995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0"/>
          <p:cNvSpPr>
            <a:spLocks noGrp="1"/>
          </p:cNvSpPr>
          <p:nvPr>
            <p:ph type="title"/>
          </p:nvPr>
        </p:nvSpPr>
        <p:spPr>
          <a:xfrm>
            <a:off x="5181600" y="3733800"/>
            <a:ext cx="3810000" cy="2743200"/>
          </a:xfrm>
        </p:spPr>
        <p:txBody>
          <a:bodyPr/>
          <a:lstStyle/>
          <a:p>
            <a:pPr algn="l" eaLnBrk="1" hangingPunct="1">
              <a:buFontTx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SCOLA’s eight channels broadcast live in UNO’s Language Learning Center.  (above)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The computer wall paper gives students a brief introduction to what is available to them on SCOLA’s website. (left)</a:t>
            </a:r>
          </a:p>
        </p:txBody>
      </p:sp>
      <p:pic>
        <p:nvPicPr>
          <p:cNvPr id="13315" name="Content Placeholder 14" descr="UNO Lib 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8988" y="473075"/>
            <a:ext cx="7059612" cy="3040063"/>
          </a:xfrm>
        </p:spPr>
      </p:pic>
      <p:pic>
        <p:nvPicPr>
          <p:cNvPr id="13316" name="Content Placeholder 15" descr="unosized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62000" y="3810000"/>
            <a:ext cx="4038600" cy="2692400"/>
          </a:xfr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z="4800" dirty="0" smtClean="0">
                <a:solidFill>
                  <a:schemeClr val="bg1"/>
                </a:solidFill>
              </a:rPr>
              <a:t>Our current subscription base</a:t>
            </a:r>
          </a:p>
          <a:p>
            <a:pPr algn="ctr">
              <a:buFont typeface="Arial" charset="0"/>
              <a:buNone/>
            </a:pPr>
            <a:r>
              <a:rPr lang="en-US" sz="4800" dirty="0" smtClean="0">
                <a:solidFill>
                  <a:schemeClr val="bg1"/>
                </a:solidFill>
              </a:rPr>
              <a:t>vs.</a:t>
            </a:r>
          </a:p>
          <a:p>
            <a:pPr algn="ctr">
              <a:buFont typeface="Arial" charset="0"/>
              <a:buNone/>
            </a:pPr>
            <a:r>
              <a:rPr lang="en-US" sz="4800" dirty="0" smtClean="0">
                <a:solidFill>
                  <a:schemeClr val="bg1"/>
                </a:solidFill>
              </a:rPr>
              <a:t>Our future goals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/>
          <p:cNvSpPr>
            <a:spLocks noGrp="1"/>
          </p:cNvSpPr>
          <p:nvPr>
            <p:ph type="body" sz="quarter" idx="14"/>
          </p:nvPr>
        </p:nvSpPr>
        <p:spPr>
          <a:xfrm>
            <a:off x="228600" y="381000"/>
            <a:ext cx="3946525" cy="2960688"/>
          </a:xfrm>
        </p:spPr>
        <p:txBody>
          <a:bodyPr/>
          <a:lstStyle/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Government Central Model School</a:t>
            </a:r>
          </a:p>
          <a:p>
            <a:pPr algn="ctr"/>
            <a:endParaRPr lang="en-US" sz="3200" b="1" i="1" dirty="0" smtClean="0">
              <a:solidFill>
                <a:schemeClr val="bg1"/>
              </a:solidFill>
            </a:endParaRPr>
          </a:p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Lahore, Pakistan</a:t>
            </a:r>
            <a:endParaRPr lang="en-US" sz="3200" dirty="0" smtClean="0">
              <a:solidFill>
                <a:schemeClr val="bg1"/>
              </a:solidFill>
            </a:endParaRPr>
          </a:p>
          <a:p>
            <a:endParaRPr lang="en-US" sz="3200" dirty="0" smtClean="0">
              <a:solidFill>
                <a:schemeClr val="bg1"/>
              </a:solidFill>
            </a:endParaRPr>
          </a:p>
        </p:txBody>
      </p:sp>
      <p:pic>
        <p:nvPicPr>
          <p:cNvPr id="13" name="Picture Placeholder 12" descr="GovtSchoolLahore. (1).jpg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/>
          <a:srcRect l="13" r="13"/>
          <a:stretch>
            <a:fillRect/>
          </a:stretch>
        </p:blipFill>
        <p:spPr>
          <a:xfrm>
            <a:off x="228600" y="3352800"/>
            <a:ext cx="3946525" cy="2960688"/>
          </a:xfrm>
        </p:spPr>
      </p:pic>
      <p:pic>
        <p:nvPicPr>
          <p:cNvPr id="15" name="Picture Placeholder 14" descr="GovtSchoolMainHall.jpg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lum bright="10000"/>
          </a:blip>
          <a:srcRect l="13" r="13"/>
          <a:stretch>
            <a:fillRect/>
          </a:stretch>
        </p:blipFill>
        <p:spPr>
          <a:xfrm>
            <a:off x="4343400" y="3352800"/>
            <a:ext cx="3946525" cy="2960688"/>
          </a:xfrm>
        </p:spPr>
      </p:pic>
      <p:pic>
        <p:nvPicPr>
          <p:cNvPr id="24" name="Picture Placeholder 23" descr="GovtSchoolLahore. (2).jpg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/>
          <a:srcRect l="13" r="13"/>
          <a:stretch>
            <a:fillRect/>
          </a:stretch>
        </p:blipFill>
        <p:spPr>
          <a:xfrm>
            <a:off x="4343400" y="228600"/>
            <a:ext cx="3946525" cy="2960688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Quaid-e-Azam LibraryHistoryOnTheWall.jpg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/>
          <a:srcRect t="1800" b="1800"/>
          <a:stretch>
            <a:fillRect/>
          </a:stretch>
        </p:blipFill>
        <p:spPr>
          <a:xfrm>
            <a:off x="228600" y="3429000"/>
            <a:ext cx="2070100" cy="3124200"/>
          </a:xfrm>
        </p:spPr>
      </p:pic>
      <p:pic>
        <p:nvPicPr>
          <p:cNvPr id="16" name="Picture Placeholder 15" descr="Quaid-e-Azam LibraryLahore (15).jpg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/>
          <a:srcRect l="25152" r="25152"/>
          <a:stretch>
            <a:fillRect/>
          </a:stretch>
        </p:blipFill>
        <p:spPr>
          <a:xfrm>
            <a:off x="228600" y="228600"/>
            <a:ext cx="2070100" cy="3124200"/>
          </a:xfrm>
        </p:spPr>
      </p:pic>
      <p:pic>
        <p:nvPicPr>
          <p:cNvPr id="12" name="Picture Placeholder 11" descr="Quaid-e-Azam LibraryLahore (3)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/>
          <a:srcRect/>
          <a:stretch>
            <a:fillRect/>
          </a:stretch>
        </p:blipFill>
        <p:spPr/>
      </p:pic>
      <p:pic>
        <p:nvPicPr>
          <p:cNvPr id="15" name="Picture Placeholder 14" descr="Quaid-e-Azam LibraryInSideView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/>
      </p:pic>
      <p:pic>
        <p:nvPicPr>
          <p:cNvPr id="13" name="Picture Placeholder 12" descr="Quaid-e-Azam LibraryLahore (10).jpg"/>
          <p:cNvPicPr>
            <a:picLocks noGrp="1" noChangeAspect="1"/>
          </p:cNvPicPr>
          <p:nvPr>
            <p:ph type="pic" sz="quarter" idx="27"/>
          </p:nvPr>
        </p:nvPicPr>
        <p:blipFill>
          <a:blip r:embed="rId7" cstate="print"/>
          <a:srcRect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800" y="274638"/>
            <a:ext cx="2667000" cy="2544762"/>
          </a:xfrm>
        </p:spPr>
        <p:txBody>
          <a:bodyPr/>
          <a:lstStyle/>
          <a:p>
            <a:pPr algn="l"/>
            <a:r>
              <a:rPr lang="en-US" sz="3200" b="1" i="1" dirty="0" smtClean="0">
                <a:solidFill>
                  <a:schemeClr val="bg1"/>
                </a:solidFill>
              </a:rPr>
              <a:t>A public</a:t>
            </a:r>
            <a:br>
              <a:rPr lang="en-US" sz="3200" b="1" i="1" dirty="0" smtClean="0">
                <a:solidFill>
                  <a:schemeClr val="bg1"/>
                </a:solidFill>
              </a:rPr>
            </a:br>
            <a:r>
              <a:rPr lang="en-US" sz="3200" b="1" i="1" dirty="0" smtClean="0">
                <a:solidFill>
                  <a:schemeClr val="bg1"/>
                </a:solidFill>
              </a:rPr>
              <a:t>library in </a:t>
            </a:r>
            <a:br>
              <a:rPr lang="en-US" sz="3200" b="1" i="1" dirty="0" smtClean="0">
                <a:solidFill>
                  <a:schemeClr val="bg1"/>
                </a:solidFill>
              </a:rPr>
            </a:br>
            <a:r>
              <a:rPr lang="en-US" sz="2800" b="1" i="1" dirty="0" smtClean="0">
                <a:solidFill>
                  <a:schemeClr val="bg1"/>
                </a:solidFill>
              </a:rPr>
              <a:t>Istanbul, Turkey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Digital Content\Desktop\School and Library pics\Copy of library 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971800"/>
            <a:ext cx="7491364" cy="3240405"/>
          </a:xfrm>
          <a:prstGeom prst="rect">
            <a:avLst/>
          </a:prstGeom>
          <a:noFill/>
        </p:spPr>
      </p:pic>
      <p:pic>
        <p:nvPicPr>
          <p:cNvPr id="1027" name="Picture 3" descr="C:\Users\Digital Content\Desktop\School and Library pics\City Libra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609600"/>
            <a:ext cx="5147310" cy="2229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Digital Content\Desktop\School and Library pics\Copy of schoo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04799" y="304800"/>
            <a:ext cx="4876801" cy="2286000"/>
          </a:xfrm>
          <a:prstGeom prst="rect">
            <a:avLst/>
          </a:prstGeom>
          <a:noFill/>
        </p:spPr>
      </p:pic>
      <p:pic>
        <p:nvPicPr>
          <p:cNvPr id="2051" name="Picture 3" descr="C:\Users\Digital Content\Desktop\School and Library pics\Elementa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667000"/>
            <a:ext cx="8382000" cy="3837260"/>
          </a:xfrm>
          <a:prstGeom prst="rect">
            <a:avLst/>
          </a:prstGeom>
          <a:noFill/>
        </p:spPr>
      </p:pic>
      <p:pic>
        <p:nvPicPr>
          <p:cNvPr id="2052" name="Picture 4" descr="C:\Users\Digital Content\Desktop\School and Library pics\elementary b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334000" y="304800"/>
            <a:ext cx="326136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/>
          <p:cNvSpPr>
            <a:spLocks noGrp="1"/>
          </p:cNvSpPr>
          <p:nvPr>
            <p:ph type="body" sz="quarter" idx="14"/>
          </p:nvPr>
        </p:nvSpPr>
        <p:spPr>
          <a:xfrm>
            <a:off x="228600" y="228600"/>
            <a:ext cx="3413125" cy="990600"/>
          </a:xfrm>
        </p:spPr>
        <p:txBody>
          <a:bodyPr/>
          <a:lstStyle/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A school in Isfahan, Iran</a:t>
            </a:r>
            <a:endParaRPr lang="en-US" sz="3200" i="1" dirty="0" smtClean="0">
              <a:solidFill>
                <a:schemeClr val="bg1"/>
              </a:solidFill>
            </a:endParaRPr>
          </a:p>
        </p:txBody>
      </p:sp>
      <p:pic>
        <p:nvPicPr>
          <p:cNvPr id="10" name="Picture Placeholder 9" descr="school 12.jp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/>
          <a:srcRect l="152" r="152"/>
          <a:stretch>
            <a:fillRect/>
          </a:stretch>
        </p:blipFill>
        <p:spPr>
          <a:xfrm>
            <a:off x="304800" y="1447800"/>
            <a:ext cx="3124200" cy="2305050"/>
          </a:xfrm>
        </p:spPr>
      </p:pic>
      <p:pic>
        <p:nvPicPr>
          <p:cNvPr id="7" name="Picture Placeholder 6" descr="school 9.jpg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/>
          <a:srcRect l="152" r="152"/>
          <a:stretch>
            <a:fillRect/>
          </a:stretch>
        </p:blipFill>
        <p:spPr>
          <a:xfrm>
            <a:off x="3632200" y="2819400"/>
            <a:ext cx="4658360" cy="3493770"/>
          </a:xfrm>
        </p:spPr>
      </p:pic>
      <p:pic>
        <p:nvPicPr>
          <p:cNvPr id="1026" name="Picture 2" descr="C:\Users\Digital Content\Desktop\School and Library pics\school 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962400"/>
            <a:ext cx="3132137" cy="2342325"/>
          </a:xfrm>
          <a:prstGeom prst="rect">
            <a:avLst/>
          </a:prstGeom>
          <a:noFill/>
        </p:spPr>
      </p:pic>
      <p:pic>
        <p:nvPicPr>
          <p:cNvPr id="18" name="Picture Placeholder 17" descr="school 7.jpg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/>
          <a:srcRect l="152" r="152"/>
          <a:stretch>
            <a:fillRect/>
          </a:stretch>
        </p:blipFill>
        <p:spPr>
          <a:xfrm>
            <a:off x="228600" y="3886200"/>
            <a:ext cx="3235960" cy="2426970"/>
          </a:xfrm>
        </p:spPr>
      </p:pic>
      <p:pic>
        <p:nvPicPr>
          <p:cNvPr id="1027" name="Picture 3" descr="C:\Users\Digital Content\Desktop\School and Library pics\school 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7600" y="457200"/>
            <a:ext cx="4648200" cy="227940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library building 1.jpg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/>
          <a:srcRect l="25221" r="25221"/>
          <a:stretch>
            <a:fillRect/>
          </a:stretch>
        </p:blipFill>
        <p:spPr/>
      </p:pic>
      <p:pic>
        <p:nvPicPr>
          <p:cNvPr id="7" name="Picture Placeholder 6" descr="city library!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/>
          <a:srcRect l="138" r="138"/>
          <a:stretch>
            <a:fillRect/>
          </a:stretch>
        </p:blipFill>
        <p:spPr/>
      </p:pic>
      <p:pic>
        <p:nvPicPr>
          <p:cNvPr id="9" name="Picture Placeholder 8" descr="library 3.jpg"/>
          <p:cNvPicPr>
            <a:picLocks noGrp="1" noChangeAspect="1"/>
          </p:cNvPicPr>
          <p:nvPr>
            <p:ph type="pic" sz="quarter" idx="27"/>
          </p:nvPr>
        </p:nvPicPr>
        <p:blipFill>
          <a:blip r:embed="rId4" cstate="print"/>
          <a:srcRect l="139" r="139"/>
          <a:stretch>
            <a:fillRect/>
          </a:stretch>
        </p:blipFill>
        <p:spPr/>
      </p:pic>
      <p:pic>
        <p:nvPicPr>
          <p:cNvPr id="8" name="Picture Placeholder 7" descr="library enterance 1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/>
          <a:srcRect l="139" r="139"/>
          <a:stretch>
            <a:fillRect/>
          </a:stretch>
        </p:blipFill>
        <p:spPr/>
      </p:pic>
      <p:pic>
        <p:nvPicPr>
          <p:cNvPr id="23" name="Picture Placeholder 22" descr="library 11.jpg"/>
          <p:cNvPicPr>
            <a:picLocks noGrp="1" noChangeAspect="1"/>
          </p:cNvPicPr>
          <p:nvPr>
            <p:ph type="pic" sz="quarter" idx="26"/>
          </p:nvPr>
        </p:nvPicPr>
        <p:blipFill>
          <a:blip r:embed="rId6" cstate="print">
            <a:lum contrast="-20000"/>
          </a:blip>
          <a:srcRect l="25221" r="25221"/>
          <a:stretch>
            <a:fillRect/>
          </a:stretch>
        </p:blipFill>
        <p:spPr/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3962400" cy="2819400"/>
          </a:xfrm>
        </p:spPr>
        <p:txBody>
          <a:bodyPr/>
          <a:lstStyle/>
          <a:p>
            <a:pPr algn="l"/>
            <a:r>
              <a:rPr lang="en-US" sz="2800" b="1" i="1" dirty="0" smtClean="0">
                <a:solidFill>
                  <a:schemeClr val="bg1"/>
                </a:solidFill>
              </a:rPr>
              <a:t>A school and library in Skopje, Macedonia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Digital Content\AppData\Local\Temp\WLMDSS.tmp\WLMAFCC.tmp\Elementary school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52401" y="3429000"/>
            <a:ext cx="4302302" cy="2971800"/>
          </a:xfrm>
          <a:prstGeom prst="rect">
            <a:avLst/>
          </a:prstGeom>
          <a:noFill/>
        </p:spPr>
      </p:pic>
      <p:pic>
        <p:nvPicPr>
          <p:cNvPr id="3075" name="Picture 3" descr="C:\Users\Digital Content\AppData\Local\Temp\WLMDSS.tmp\WLMAFCC.tmp\Library 1a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593792" y="914400"/>
            <a:ext cx="4245546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AROUND THE WORLD</a:t>
            </a: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9442" y="5257800"/>
            <a:ext cx="1028700" cy="1371600"/>
          </a:xfrm>
          <a:prstGeom prst="rect">
            <a:avLst/>
          </a:prstGeom>
        </p:spPr>
      </p:pic>
      <p:pic>
        <p:nvPicPr>
          <p:cNvPr id="4" name="Picture 3" descr="Slide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609600"/>
            <a:ext cx="1447800" cy="1930400"/>
          </a:xfrm>
          <a:prstGeom prst="rect">
            <a:avLst/>
          </a:prstGeom>
        </p:spPr>
      </p:pic>
      <p:pic>
        <p:nvPicPr>
          <p:cNvPr id="5" name="Picture 4" descr="Slide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3542" y="5257800"/>
            <a:ext cx="1028700" cy="1371600"/>
          </a:xfrm>
          <a:prstGeom prst="rect">
            <a:avLst/>
          </a:prstGeom>
        </p:spPr>
      </p:pic>
      <p:pic>
        <p:nvPicPr>
          <p:cNvPr id="6" name="Picture 5" descr="Slide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" y="1371600"/>
            <a:ext cx="1581912" cy="1182040"/>
          </a:xfrm>
          <a:prstGeom prst="rect">
            <a:avLst/>
          </a:prstGeom>
        </p:spPr>
      </p:pic>
      <p:pic>
        <p:nvPicPr>
          <p:cNvPr id="7" name="Picture 6" descr="Slide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6442" y="5257800"/>
            <a:ext cx="1028700" cy="1371600"/>
          </a:xfrm>
          <a:prstGeom prst="rect">
            <a:avLst/>
          </a:prstGeom>
        </p:spPr>
      </p:pic>
      <p:pic>
        <p:nvPicPr>
          <p:cNvPr id="8" name="Picture 7" descr="Slide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66799" y="3962400"/>
            <a:ext cx="1581912" cy="1179842"/>
          </a:xfrm>
          <a:prstGeom prst="rect">
            <a:avLst/>
          </a:prstGeom>
        </p:spPr>
      </p:pic>
      <p:pic>
        <p:nvPicPr>
          <p:cNvPr id="9" name="Picture 8" descr="Slide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38800" y="609600"/>
            <a:ext cx="1447800" cy="1930400"/>
          </a:xfrm>
          <a:prstGeom prst="rect">
            <a:avLst/>
          </a:prstGeom>
        </p:spPr>
      </p:pic>
      <p:pic>
        <p:nvPicPr>
          <p:cNvPr id="10" name="Picture 9" descr="Slide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33186" y="3962400"/>
            <a:ext cx="1529666" cy="1143000"/>
          </a:xfrm>
          <a:prstGeom prst="rect">
            <a:avLst/>
          </a:prstGeom>
        </p:spPr>
      </p:pic>
      <p:pic>
        <p:nvPicPr>
          <p:cNvPr id="11" name="Picture 10" descr="Slide1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10542" y="5257800"/>
            <a:ext cx="1028700" cy="1371600"/>
          </a:xfrm>
          <a:prstGeom prst="rect">
            <a:avLst/>
          </a:prstGeom>
        </p:spPr>
      </p:pic>
      <p:pic>
        <p:nvPicPr>
          <p:cNvPr id="12" name="Picture 11" descr="Slide1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10000" y="609600"/>
            <a:ext cx="1447800" cy="1930400"/>
          </a:xfrm>
          <a:prstGeom prst="rect">
            <a:avLst/>
          </a:prstGeom>
        </p:spPr>
      </p:pic>
      <p:pic>
        <p:nvPicPr>
          <p:cNvPr id="13" name="Picture 12" descr="Slide12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391400" y="106681"/>
            <a:ext cx="1581912" cy="1182039"/>
          </a:xfrm>
          <a:prstGeom prst="rect">
            <a:avLst/>
          </a:prstGeom>
        </p:spPr>
      </p:pic>
      <p:pic>
        <p:nvPicPr>
          <p:cNvPr id="14" name="Picture 13" descr="Slide13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flipH="1">
            <a:off x="6353842" y="5257800"/>
            <a:ext cx="1028700" cy="1371600"/>
          </a:xfrm>
          <a:prstGeom prst="rect">
            <a:avLst/>
          </a:prstGeom>
        </p:spPr>
      </p:pic>
      <p:pic>
        <p:nvPicPr>
          <p:cNvPr id="15" name="Picture 14" descr="Slide14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248400" y="3962400"/>
            <a:ext cx="1524000" cy="1136650"/>
          </a:xfrm>
          <a:prstGeom prst="rect">
            <a:avLst/>
          </a:prstGeom>
        </p:spPr>
      </p:pic>
      <p:pic>
        <p:nvPicPr>
          <p:cNvPr id="16" name="Picture 15" descr="Slide15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52400" y="2667000"/>
            <a:ext cx="1783080" cy="1188720"/>
          </a:xfrm>
          <a:prstGeom prst="rect">
            <a:avLst/>
          </a:prstGeom>
        </p:spPr>
      </p:pic>
      <p:pic>
        <p:nvPicPr>
          <p:cNvPr id="17" name="Picture 16" descr="Slide16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134642" y="5257800"/>
            <a:ext cx="1028700" cy="1371600"/>
          </a:xfrm>
          <a:prstGeom prst="rect">
            <a:avLst/>
          </a:prstGeom>
        </p:spPr>
      </p:pic>
      <p:pic>
        <p:nvPicPr>
          <p:cNvPr id="18" name="Picture 17" descr="Slide1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743198" y="3962400"/>
            <a:ext cx="1721673" cy="1143000"/>
          </a:xfrm>
          <a:prstGeom prst="rect">
            <a:avLst/>
          </a:prstGeom>
        </p:spPr>
      </p:pic>
      <p:pic>
        <p:nvPicPr>
          <p:cNvPr id="19" name="Picture 18" descr="Pedic, Cedomir, Bosnia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239000" y="1371600"/>
            <a:ext cx="1857634" cy="1188720"/>
          </a:xfrm>
          <a:prstGeom prst="rect">
            <a:avLst/>
          </a:prstGeom>
        </p:spPr>
      </p:pic>
      <p:pic>
        <p:nvPicPr>
          <p:cNvPr id="20" name="Picture 19" descr="NanaMedschvili, Tblisi, Georgia 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715000" y="2667000"/>
            <a:ext cx="1581912" cy="1192917"/>
          </a:xfrm>
          <a:prstGeom prst="rect">
            <a:avLst/>
          </a:prstGeom>
        </p:spPr>
      </p:pic>
      <p:pic>
        <p:nvPicPr>
          <p:cNvPr id="21" name="Picture 20" descr="Keiko, Tsubame, Japan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496842" y="5257800"/>
            <a:ext cx="1266158" cy="1371600"/>
          </a:xfrm>
          <a:prstGeom prst="rect">
            <a:avLst/>
          </a:prstGeom>
        </p:spPr>
      </p:pic>
      <p:pic>
        <p:nvPicPr>
          <p:cNvPr id="22" name="Picture 21" descr="Jetro Staff, Tokyo, Japan.jp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467600" y="2667000"/>
            <a:ext cx="1584960" cy="1188720"/>
          </a:xfrm>
          <a:prstGeom prst="rect">
            <a:avLst/>
          </a:prstGeom>
        </p:spPr>
      </p:pic>
      <p:pic>
        <p:nvPicPr>
          <p:cNvPr id="23" name="Picture 22" descr="Enid And Sons, Idudi-Iganga, Uganda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133600" y="2667000"/>
            <a:ext cx="1631370" cy="1188720"/>
          </a:xfrm>
          <a:prstGeom prst="rect">
            <a:avLst/>
          </a:prstGeom>
        </p:spPr>
      </p:pic>
      <p:pic>
        <p:nvPicPr>
          <p:cNvPr id="24" name="Picture 23" descr="Endigia and Nur Ainie, Jolo, Philippines.jp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3962400" y="2667000"/>
            <a:ext cx="1584960" cy="1188720"/>
          </a:xfrm>
          <a:prstGeom prst="rect">
            <a:avLst/>
          </a:prstGeom>
        </p:spPr>
      </p:pic>
      <p:pic>
        <p:nvPicPr>
          <p:cNvPr id="25" name="Picture 24" descr="Dragan, Skopje, Macedonia.jp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91440" y="106680"/>
            <a:ext cx="1584960" cy="1188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SCOLA plans to move beyond the current subscription base…</a:t>
            </a:r>
          </a:p>
        </p:txBody>
      </p:sp>
      <p:sp>
        <p:nvSpPr>
          <p:cNvPr id="174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 anchor="ctr"/>
          <a:lstStyle/>
          <a:p>
            <a:pPr eaLnBrk="1" hangingPunct="1">
              <a:buFont typeface="Arial" charset="0"/>
              <a:buNone/>
            </a:pPr>
            <a:endParaRPr lang="en-US" sz="6000" dirty="0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6000" dirty="0" smtClean="0">
                <a:solidFill>
                  <a:schemeClr val="bg1"/>
                </a:solidFill>
              </a:rPr>
              <a:t>“Only those who will risk going too far can possibly find out how far one can go.”</a:t>
            </a:r>
          </a:p>
          <a:p>
            <a:pPr eaLnBrk="1" hangingPunct="1">
              <a:buFont typeface="Arial" charset="0"/>
              <a:buNone/>
            </a:pPr>
            <a:r>
              <a:rPr lang="en-US" sz="6000" dirty="0" smtClean="0">
                <a:solidFill>
                  <a:schemeClr val="bg1"/>
                </a:solidFill>
              </a:rPr>
              <a:t>						T.S. Eliot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Visit our website:</a:t>
            </a:r>
          </a:p>
          <a:p>
            <a:pPr>
              <a:buFont typeface="Arial" charset="0"/>
              <a:buNone/>
            </a:pPr>
            <a:r>
              <a:rPr lang="en-US" sz="4400" dirty="0" smtClean="0">
                <a:solidFill>
                  <a:schemeClr val="bg1"/>
                </a:solidFill>
                <a:hlinkClick r:id="rId2"/>
              </a:rPr>
              <a:t>www.scola.org</a:t>
            </a:r>
            <a:endParaRPr lang="en-US" sz="4400" dirty="0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endParaRPr lang="en-US" sz="3600" dirty="0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Username:  NDIIPP</a:t>
            </a:r>
          </a:p>
          <a:p>
            <a:pPr>
              <a:buFont typeface="Arial" charset="0"/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Password:  NDIIPP</a:t>
            </a:r>
          </a:p>
          <a:p>
            <a:pPr>
              <a:buFont typeface="Arial" charset="0"/>
              <a:buNone/>
            </a:pPr>
            <a:endParaRPr lang="en-US" sz="3600" dirty="0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Deborah Rossum – </a:t>
            </a:r>
            <a:r>
              <a:rPr lang="en-US" sz="3600" dirty="0" smtClean="0">
                <a:solidFill>
                  <a:schemeClr val="bg1"/>
                </a:solidFill>
                <a:hlinkClick r:id="rId3"/>
              </a:rPr>
              <a:t>drossum@scola.org</a:t>
            </a:r>
            <a:endParaRPr lang="en-US" sz="3600" dirty="0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Rebecca Tejral – </a:t>
            </a:r>
            <a:r>
              <a:rPr lang="en-US" sz="3600" dirty="0" smtClean="0">
                <a:solidFill>
                  <a:schemeClr val="bg1"/>
                </a:solidFill>
                <a:hlinkClick r:id="rId4"/>
              </a:rPr>
              <a:t>rtejral@scola.org</a:t>
            </a:r>
            <a:endParaRPr lang="en-US" sz="3600" dirty="0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2624</TotalTime>
  <Words>164</Words>
  <Application>Microsoft Office PowerPoint</Application>
  <PresentationFormat>On-screen Show (4:3)</PresentationFormat>
  <Paragraphs>39</Paragraphs>
  <Slides>21</Slides>
  <Notes>5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Who uses SCOLA?</vt:lpstr>
      <vt:lpstr>SCOLA’s eight channels broadcasting live at the University of Omaha’s Language Learning Center.</vt:lpstr>
      <vt:lpstr>SCOLA’s eight channels broadcast live in UNO’s Language Learning Center.  (above) The computer wall paper gives students a brief introduction to what is available to them on SCOLA’s website. (left)</vt:lpstr>
      <vt:lpstr>Slide 10</vt:lpstr>
      <vt:lpstr>Slide 11</vt:lpstr>
      <vt:lpstr>Slide 12</vt:lpstr>
      <vt:lpstr>A public library in  Istanbul, Turkey</vt:lpstr>
      <vt:lpstr>Slide 14</vt:lpstr>
      <vt:lpstr>Slide 15</vt:lpstr>
      <vt:lpstr>Slide 16</vt:lpstr>
      <vt:lpstr>A school and library in Skopje, Macedonia</vt:lpstr>
      <vt:lpstr>Slide 18</vt:lpstr>
      <vt:lpstr>How SCOLA plans to move beyond the current subscription base…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SCOLA</dc:title>
  <dc:creator>Content</dc:creator>
  <cp:lastModifiedBy>Digital Content</cp:lastModifiedBy>
  <cp:revision>143</cp:revision>
  <dcterms:created xsi:type="dcterms:W3CDTF">2009-06-18T15:05:41Z</dcterms:created>
  <dcterms:modified xsi:type="dcterms:W3CDTF">2010-07-16T17:23:59Z</dcterms:modified>
</cp:coreProperties>
</file>